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embeddedFontLst>
    <p:embeddedFont>
      <p:font typeface="Crafty Girls" panose="020B0604020202020204" charset="0"/>
      <p:regular r:id="rId10"/>
    </p:embeddedFont>
    <p:embeddedFont>
      <p:font typeface="Happy Monkey" panose="020B0604020202020204" charset="0"/>
      <p:regular r:id="rId11"/>
    </p:embeddedFont>
    <p:embeddedFont>
      <p:font typeface="Luckiest Guy" panose="020B0604020202020204" charset="0"/>
      <p:regular r:id="rId12"/>
    </p:embeddedFont>
    <p:embeddedFont>
      <p:font typeface="Sofia" panose="020B0604020202020204" charset="0"/>
      <p:regular r:id="rId13"/>
    </p:embeddedFont>
    <p:embeddedFont>
      <p:font typeface="Waiting for the Sunris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3EA0C-4D0A-46B5-9AEE-2E8BE941FC58}" v="46" dt="2020-09-02T18:46:58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56bb864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056bb864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578a7c1f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578a7c1f1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58eaf57df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58eaf57df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rylineonline.net/books/the-rainbow-fish/" TargetMode="External"/><Relationship Id="rId13" Type="http://schemas.openxmlformats.org/officeDocument/2006/relationships/hyperlink" Target="https://www.roomrecess.com/pages/JigsawPuzzles.html" TargetMode="External"/><Relationship Id="rId18" Type="http://schemas.openxmlformats.org/officeDocument/2006/relationships/image" Target="../media/image3.jpg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gLbK0o9Bk7Q" TargetMode="External"/><Relationship Id="rId12" Type="http://schemas.openxmlformats.org/officeDocument/2006/relationships/hyperlink" Target="https://mondaymandala.com/" TargetMode="External"/><Relationship Id="rId17" Type="http://schemas.openxmlformats.org/officeDocument/2006/relationships/hyperlink" Target="http://www.youtube.com/watch?v=gLLl3VbNFX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forms.office.com/Pages/ResponsePage.aspx?id=SfWsPDZezEGj3olFnhId7-3zPbCIxrtOlD6sL1ONkRFUOENQUzgzTThBSFhWTFRKM1I0UVlRMFhLUS4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gxxqdrrpgZc" TargetMode="External"/><Relationship Id="rId11" Type="http://schemas.openxmlformats.org/officeDocument/2006/relationships/hyperlink" Target="https://www.youtube.com/watch?v=N3AlSJxfZDM" TargetMode="External"/><Relationship Id="rId5" Type="http://schemas.openxmlformats.org/officeDocument/2006/relationships/hyperlink" Target="https://www.youtube.com/watch?v=t4VbQFSZHcU" TargetMode="External"/><Relationship Id="rId15" Type="http://schemas.openxmlformats.org/officeDocument/2006/relationships/hyperlink" Target="https://www.youtube.com/watch?v=rq54xLahoiA&amp;t=1229s" TargetMode="External"/><Relationship Id="rId10" Type="http://schemas.openxmlformats.org/officeDocument/2006/relationships/hyperlink" Target="https://www.storylineonline.net/books/enemy-pie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storylineonline.net/books/kissing-hand/" TargetMode="External"/><Relationship Id="rId14" Type="http://schemas.openxmlformats.org/officeDocument/2006/relationships/hyperlink" Target="https://pbskids.org/gam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tkibala\Downloads\Copy%20of%20CCR%20Meet%20the%20Super%20Hero%20School%20Counselor.pptx" TargetMode="External"/><Relationship Id="rId13" Type="http://schemas.openxmlformats.org/officeDocument/2006/relationships/hyperlink" Target="https://www.storylineonline.net/books/carlas-sandwich/" TargetMode="External"/><Relationship Id="rId18" Type="http://schemas.openxmlformats.org/officeDocument/2006/relationships/hyperlink" Target="https://tinyurl.com/CCRFeelingCheck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s://pbskids.org/games/coloring/" TargetMode="External"/><Relationship Id="rId17" Type="http://schemas.openxmlformats.org/officeDocument/2006/relationships/hyperlink" Target="https://www.youtube.com/watch?v=GfpLea9OurA&amp;feature=youtu.be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youtube.com/watch?v=Mb3ji6fvzEk&amp;feature=youtu.be" TargetMode="External"/><Relationship Id="rId20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office.com/Pages/ResponsePage.aspx?id=SfWsPDZezEGj3olFnhId7-3zPbCIxrtOlD6sL1ONkRFUOENQUzgzTThBSFhWTFRKM1I0UVlRMFhLUS4u" TargetMode="External"/><Relationship Id="rId11" Type="http://schemas.openxmlformats.org/officeDocument/2006/relationships/hyperlink" Target="https://www.youtube.com/watch?v=fTzXFPh6CPI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s://www.storylineonline.net/books/a-bad-case-of-stripes/" TargetMode="External"/><Relationship Id="rId10" Type="http://schemas.openxmlformats.org/officeDocument/2006/relationships/hyperlink" Target="https://www.youtube.com/watch?v=jh_KFTYJnDo" TargetMode="External"/><Relationship Id="rId19" Type="http://schemas.openxmlformats.org/officeDocument/2006/relationships/hyperlink" Target="http://www.youtube.com/watch?v=95Tc8qIJRuI" TargetMode="External"/><Relationship Id="rId4" Type="http://schemas.openxmlformats.org/officeDocument/2006/relationships/hyperlink" Target="https://docs.google.com/presentation/d/17hQ2eFy6peZYnHhY_8Cj29L6zn2lMZSHP3RDg9gxJFs/mobilepresent?slide=id.g9059402f3f_0_0" TargetMode="External"/><Relationship Id="rId9" Type="http://schemas.openxmlformats.org/officeDocument/2006/relationships/hyperlink" Target="https://youtu.be/1IkY0_qONRk" TargetMode="External"/><Relationship Id="rId14" Type="http://schemas.openxmlformats.org/officeDocument/2006/relationships/hyperlink" Target="https://www.storylineonline.net/books/when-pigasso-met-mootiss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lM8pgMgjEs" TargetMode="External"/><Relationship Id="rId13" Type="http://schemas.openxmlformats.org/officeDocument/2006/relationships/hyperlink" Target="https://forms.office.com/Pages/ResponsePage.aspx?id=SfWsPDZezEGj3olFnhId7-3zPbCIxrtOlD6sL1ONkRFUOENQUzgzTThBSFhWTFRKM1I0UVlRMFhLUS4u" TargetMode="External"/><Relationship Id="rId18" Type="http://schemas.openxmlformats.org/officeDocument/2006/relationships/hyperlink" Target="https://www.youtube.com/watch?v=gxxqdrrpgZc" TargetMode="External"/><Relationship Id="rId3" Type="http://schemas.openxmlformats.org/officeDocument/2006/relationships/image" Target="../media/image8.png"/><Relationship Id="rId21" Type="http://schemas.openxmlformats.org/officeDocument/2006/relationships/hyperlink" Target="https://www.online-coloring.com/" TargetMode="External"/><Relationship Id="rId7" Type="http://schemas.openxmlformats.org/officeDocument/2006/relationships/hyperlink" Target="https://www.youtube.com/watch?v=2RvXsdtPv_4&amp;t=29s" TargetMode="External"/><Relationship Id="rId12" Type="http://schemas.openxmlformats.org/officeDocument/2006/relationships/hyperlink" Target="https://www.youtube.com/watch?v=OiaUV-OiBGE&amp;index=1&amp;list=PLJdq3OzEoR1iygD0ReUDwOh7Pmn42TcKN" TargetMode="External"/><Relationship Id="rId17" Type="http://schemas.openxmlformats.org/officeDocument/2006/relationships/hyperlink" Target="https://www.youtube.com/watch?v=MNE1Xn0qtwU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youtube.com/watch?v=O29e4rRMrV4" TargetMode="External"/><Relationship Id="rId20" Type="http://schemas.openxmlformats.org/officeDocument/2006/relationships/hyperlink" Target="https://www.youtube.com/watch?v=02NQkhbjAL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bRkILioT_NA" TargetMode="External"/><Relationship Id="rId11" Type="http://schemas.openxmlformats.org/officeDocument/2006/relationships/hyperlink" Target="https://www.youtube.com/watch?v=QBa-e45o6eM" TargetMode="External"/><Relationship Id="rId5" Type="http://schemas.openxmlformats.org/officeDocument/2006/relationships/hyperlink" Target="https://www.youtube.com/user/CosmicKidsYoga" TargetMode="External"/><Relationship Id="rId15" Type="http://schemas.openxmlformats.org/officeDocument/2006/relationships/hyperlink" Target="https://www.youtube.com/watch?v=wf5K3pP2IUQ" TargetMode="External"/><Relationship Id="rId10" Type="http://schemas.openxmlformats.org/officeDocument/2006/relationships/hyperlink" Target="https://www.youtube.com/watch?v=jnYRdpdK0jI" TargetMode="External"/><Relationship Id="rId19" Type="http://schemas.openxmlformats.org/officeDocument/2006/relationships/hyperlink" Target="http://www.petethecatbooks.com/songs/?videoId=563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youtube.com/watch?v=1ZP-TMr984s" TargetMode="External"/><Relationship Id="rId14" Type="http://schemas.openxmlformats.org/officeDocument/2006/relationships/hyperlink" Target="https://www.youtube.com/watch?v=h4g743TSH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ichelle@creativecounselingresources.com" TargetMode="External"/><Relationship Id="rId13" Type="http://schemas.openxmlformats.org/officeDocument/2006/relationships/hyperlink" Target="https://www.teacherspayteachers.com/Store/Biliteracy-Now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hyperlink" Target="https://www.teacherspayteachers.com/Store/Victoria-Saied" TargetMode="External"/><Relationship Id="rId3" Type="http://schemas.openxmlformats.org/officeDocument/2006/relationships/hyperlink" Target="http://thecreativecounselor.blogspot.com/" TargetMode="External"/><Relationship Id="rId21" Type="http://schemas.openxmlformats.org/officeDocument/2006/relationships/hyperlink" Target="https://www.teacherspayteachers.com/Store/Laine-Sutherland-Designs" TargetMode="External"/><Relationship Id="rId34" Type="http://schemas.openxmlformats.org/officeDocument/2006/relationships/image" Target="../media/image22.png"/><Relationship Id="rId42" Type="http://schemas.openxmlformats.org/officeDocument/2006/relationships/image" Target="../media/image26.jpg"/><Relationship Id="rId7" Type="http://schemas.openxmlformats.org/officeDocument/2006/relationships/hyperlink" Target="https://www.facebook.com/CreativeCounselor/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s://www.teacherspayteachers.com/Store/Scrappin-Doodles" TargetMode="External"/><Relationship Id="rId25" Type="http://schemas.openxmlformats.org/officeDocument/2006/relationships/hyperlink" Target="http://www.teacherspayteachers.com/Store/First-Grade-Fancy" TargetMode="External"/><Relationship Id="rId33" Type="http://schemas.openxmlformats.org/officeDocument/2006/relationships/hyperlink" Target="https://www.teacherspayteachers.com/Store/Digital-Classroom-Clipart" TargetMode="External"/><Relationship Id="rId38" Type="http://schemas.openxmlformats.org/officeDocument/2006/relationships/image" Target="../media/image24.jpg"/><Relationship Id="rId2" Type="http://schemas.openxmlformats.org/officeDocument/2006/relationships/hyperlink" Target="https://twitter.com/creatvcounselor" TargetMode="External"/><Relationship Id="rId16" Type="http://schemas.openxmlformats.org/officeDocument/2006/relationships/image" Target="../media/image13.jpg"/><Relationship Id="rId20" Type="http://schemas.openxmlformats.org/officeDocument/2006/relationships/image" Target="../media/image15.png"/><Relationship Id="rId29" Type="http://schemas.openxmlformats.org/officeDocument/2006/relationships/hyperlink" Target="https://www.teacherspayteachers.com/Store/Prawny" TargetMode="External"/><Relationship Id="rId41" Type="http://schemas.openxmlformats.org/officeDocument/2006/relationships/hyperlink" Target="https://www.teacherspayteachers.com/Store/Catia-Dias-Always-A-Teacher-Forever-A-Mom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instagram.com/the_creative_counselor/" TargetMode="External"/><Relationship Id="rId11" Type="http://schemas.openxmlformats.org/officeDocument/2006/relationships/hyperlink" Target="https://www.teacherspayteachers.com/Store/Sarah-Pecorino-Illustration" TargetMode="External"/><Relationship Id="rId24" Type="http://schemas.openxmlformats.org/officeDocument/2006/relationships/image" Target="../media/image17.png"/><Relationship Id="rId32" Type="http://schemas.openxmlformats.org/officeDocument/2006/relationships/image" Target="../media/image21.tiff"/><Relationship Id="rId37" Type="http://schemas.openxmlformats.org/officeDocument/2006/relationships/hyperlink" Target="https://www.teacherspayteachers.com/Store/Kate-Hadfield-Designs" TargetMode="External"/><Relationship Id="rId40" Type="http://schemas.openxmlformats.org/officeDocument/2006/relationships/image" Target="../media/image25.png"/><Relationship Id="rId5" Type="http://schemas.openxmlformats.org/officeDocument/2006/relationships/hyperlink" Target="https://www.teacherspayteachers.com/Store/Creative-Counseling-Resources" TargetMode="External"/><Relationship Id="rId15" Type="http://schemas.openxmlformats.org/officeDocument/2006/relationships/hyperlink" Target="https://www.teacherspayteachers.com/Store/Krista-Wallden-Creative-Clips" TargetMode="External"/><Relationship Id="rId23" Type="http://schemas.openxmlformats.org/officeDocument/2006/relationships/hyperlink" Target="https://www.teacherspayteachers.com/Store/Teacher-Karma" TargetMode="External"/><Relationship Id="rId28" Type="http://schemas.openxmlformats.org/officeDocument/2006/relationships/image" Target="../media/image19.jpg"/><Relationship Id="rId36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hyperlink" Target="https://www.teacherspayteachers.com/Store/Redpepper" TargetMode="External"/><Relationship Id="rId31" Type="http://schemas.openxmlformats.org/officeDocument/2006/relationships/hyperlink" Target="https://www.teacherspayteachers.com/Store/Becky-Blair" TargetMode="External"/><Relationship Id="rId44" Type="http://schemas.openxmlformats.org/officeDocument/2006/relationships/image" Target="../media/image27.tiff"/><Relationship Id="rId4" Type="http://schemas.openxmlformats.org/officeDocument/2006/relationships/hyperlink" Target="https://www.pinterest.com/TheCreativeCounselor/" TargetMode="External"/><Relationship Id="rId9" Type="http://schemas.openxmlformats.org/officeDocument/2006/relationships/hyperlink" Target="https://www.teacherspayteachers.com/Store/Prettygrafik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hyperlink" Target="https://www.teacherspayteachers.com/Store/Clip-Art-By-Carrie-Teaching-First" TargetMode="External"/><Relationship Id="rId30" Type="http://schemas.openxmlformats.org/officeDocument/2006/relationships/image" Target="../media/image20.tiff"/><Relationship Id="rId35" Type="http://schemas.openxmlformats.org/officeDocument/2006/relationships/hyperlink" Target="https://www.teacherspayteachers.com/Store/Sonya-Dehart-Design" TargetMode="External"/><Relationship Id="rId43" Type="http://schemas.openxmlformats.org/officeDocument/2006/relationships/hyperlink" Target="https://www.teacherspayteachers.com/Store/The-Clipart-Hu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Bitmoji Image">
            <a:extLst>
              <a:ext uri="{FF2B5EF4-FFF2-40B4-BE49-F238E27FC236}">
                <a16:creationId xmlns:a16="http://schemas.microsoft.com/office/drawing/2014/main" id="{24063D29-3D2C-45A7-957D-AF871DEA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22" y="913525"/>
            <a:ext cx="2347972" cy="20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>
            <a:hlinkClick r:id="rId5"/>
          </p:cNvPr>
          <p:cNvSpPr/>
          <p:nvPr/>
        </p:nvSpPr>
        <p:spPr>
          <a:xfrm>
            <a:off x="5664975" y="281400"/>
            <a:ext cx="1072800" cy="2025300"/>
          </a:xfrm>
          <a:prstGeom prst="triangle">
            <a:avLst>
              <a:gd name="adj" fmla="val 4999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hlinkClick r:id="rId6"/>
          </p:cNvPr>
          <p:cNvSpPr/>
          <p:nvPr/>
        </p:nvSpPr>
        <p:spPr>
          <a:xfrm rot="-2615">
            <a:off x="3717837" y="2475922"/>
            <a:ext cx="11832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>
            <a:hlinkClick r:id="rId7"/>
          </p:cNvPr>
          <p:cNvSpPr/>
          <p:nvPr/>
        </p:nvSpPr>
        <p:spPr>
          <a:xfrm>
            <a:off x="5374225" y="2396950"/>
            <a:ext cx="872400" cy="631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>
            <a:hlinkClick r:id="rId8"/>
          </p:cNvPr>
          <p:cNvSpPr/>
          <p:nvPr/>
        </p:nvSpPr>
        <p:spPr>
          <a:xfrm>
            <a:off x="3589525" y="2988500"/>
            <a:ext cx="471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>
            <a:hlinkClick r:id="rId9"/>
          </p:cNvPr>
          <p:cNvSpPr/>
          <p:nvPr/>
        </p:nvSpPr>
        <p:spPr>
          <a:xfrm>
            <a:off x="4782675" y="3008550"/>
            <a:ext cx="431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>
            <a:hlinkClick r:id="rId10"/>
          </p:cNvPr>
          <p:cNvSpPr/>
          <p:nvPr/>
        </p:nvSpPr>
        <p:spPr>
          <a:xfrm>
            <a:off x="5855475" y="3008550"/>
            <a:ext cx="471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>
            <a:hlinkClick r:id="rId11"/>
          </p:cNvPr>
          <p:cNvSpPr/>
          <p:nvPr/>
        </p:nvSpPr>
        <p:spPr>
          <a:xfrm>
            <a:off x="6527250" y="2697725"/>
            <a:ext cx="4311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>
            <a:hlinkClick r:id="rId12"/>
          </p:cNvPr>
          <p:cNvSpPr/>
          <p:nvPr/>
        </p:nvSpPr>
        <p:spPr>
          <a:xfrm rot="-1506223" flipH="1">
            <a:off x="6816869" y="2802455"/>
            <a:ext cx="1267860" cy="808190"/>
          </a:xfrm>
          <a:prstGeom prst="pentagon">
            <a:avLst>
              <a:gd name="hf" fmla="val 105146"/>
              <a:gd name="vf" fmla="val 11055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>
            <a:hlinkClick r:id="rId13"/>
          </p:cNvPr>
          <p:cNvSpPr/>
          <p:nvPr/>
        </p:nvSpPr>
        <p:spPr>
          <a:xfrm rot="-1558889" flipH="1">
            <a:off x="7465674" y="3315358"/>
            <a:ext cx="1620249" cy="672334"/>
          </a:xfrm>
          <a:prstGeom prst="parallelogram">
            <a:avLst>
              <a:gd name="adj" fmla="val 4916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>
            <a:hlinkClick r:id="rId14"/>
          </p:cNvPr>
          <p:cNvSpPr/>
          <p:nvPr/>
        </p:nvSpPr>
        <p:spPr>
          <a:xfrm rot="9732193" flipH="1">
            <a:off x="214633" y="3028310"/>
            <a:ext cx="1269132" cy="521430"/>
          </a:xfrm>
          <a:prstGeom prst="parallelogram">
            <a:avLst>
              <a:gd name="adj" fmla="val 90874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>
            <a:hlinkClick r:id="rId15"/>
          </p:cNvPr>
          <p:cNvSpPr/>
          <p:nvPr/>
        </p:nvSpPr>
        <p:spPr>
          <a:xfrm>
            <a:off x="732025" y="388471"/>
            <a:ext cx="1742234" cy="165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>
            <a:hlinkClick r:id="rId16"/>
          </p:cNvPr>
          <p:cNvSpPr/>
          <p:nvPr/>
        </p:nvSpPr>
        <p:spPr>
          <a:xfrm rot="-1349433">
            <a:off x="7478315" y="1754731"/>
            <a:ext cx="1871220" cy="8691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3" descr="To view video in UHD resolution use Google Chrome.&#10;This is a short repetitive video loop. If you want the customizable aquarium, please support the developers hard work and buy it!&#10;Freshwater Aquarium.&#10;Dream Aquarium Screensaver.&#10;Freshwater Aquarium Screensaver 2K Video.&#10;Relax Video.&#10;Video for cat." title="★ Dream Aquarium ★ UHD Screensaver ★ 10 FishTanks ★ 60fps ★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598550" y="913525"/>
            <a:ext cx="1946926" cy="137212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" name="Google Shape;67;p13"/>
          <p:cNvSpPr txBox="1"/>
          <p:nvPr/>
        </p:nvSpPr>
        <p:spPr>
          <a:xfrm>
            <a:off x="1204825" y="1830100"/>
            <a:ext cx="1554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Happy Monkey"/>
                <a:ea typeface="Happy Monkey"/>
                <a:cs typeface="Happy Monkey"/>
                <a:sym typeface="Happy Monkey"/>
              </a:rPr>
              <a:t>W</a:t>
            </a:r>
            <a:r>
              <a:rPr lang="en" b="1">
                <a:solidFill>
                  <a:srgbClr val="FF00FF"/>
                </a:solidFill>
                <a:latin typeface="Happy Monkey"/>
                <a:ea typeface="Happy Monkey"/>
                <a:cs typeface="Happy Monkey"/>
                <a:sym typeface="Happy Monkey"/>
              </a:rPr>
              <a:t>e</a:t>
            </a:r>
            <a:r>
              <a:rPr lang="en" b="1">
                <a:solidFill>
                  <a:srgbClr val="38761D"/>
                </a:solidFill>
                <a:latin typeface="Happy Monkey"/>
                <a:ea typeface="Happy Monkey"/>
                <a:cs typeface="Happy Monkey"/>
                <a:sym typeface="Happy Monkey"/>
              </a:rPr>
              <a:t>l</a:t>
            </a:r>
            <a:r>
              <a:rPr lang="en" b="1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</a:rPr>
              <a:t>c</a:t>
            </a:r>
            <a:r>
              <a:rPr lang="en" b="1">
                <a:solidFill>
                  <a:srgbClr val="CC0000"/>
                </a:solidFill>
                <a:latin typeface="Happy Monkey"/>
                <a:ea typeface="Happy Monkey"/>
                <a:cs typeface="Happy Monkey"/>
                <a:sym typeface="Happy Monkey"/>
              </a:rPr>
              <a:t>o</a:t>
            </a:r>
            <a:r>
              <a:rPr lang="en" b="1">
                <a:solidFill>
                  <a:srgbClr val="9900FF"/>
                </a:solidFill>
                <a:latin typeface="Happy Monkey"/>
                <a:ea typeface="Happy Monkey"/>
                <a:cs typeface="Happy Monkey"/>
                <a:sym typeface="Happy Monkey"/>
              </a:rPr>
              <a:t>m</a:t>
            </a:r>
            <a:r>
              <a:rPr lang="en" b="1">
                <a:solidFill>
                  <a:srgbClr val="FF9900"/>
                </a:solidFill>
                <a:latin typeface="Happy Monkey"/>
                <a:ea typeface="Happy Monkey"/>
                <a:cs typeface="Happy Monkey"/>
                <a:sym typeface="Happy Monkey"/>
              </a:rPr>
              <a:t>e</a:t>
            </a:r>
            <a:r>
              <a:rPr lang="en" sz="1100" b="1"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endParaRPr sz="1100" b="1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  <a:latin typeface="Happy Monkey"/>
                <a:ea typeface="Happy Monkey"/>
                <a:cs typeface="Happy Monkey"/>
                <a:sym typeface="Happy Monkey"/>
              </a:rPr>
              <a:t>to my virtual counseling office! </a:t>
            </a:r>
            <a:r>
              <a:rPr lang="en" sz="1100" b="1">
                <a:solidFill>
                  <a:srgbClr val="FF00FF"/>
                </a:solidFill>
                <a:latin typeface="Happy Monkey"/>
                <a:ea typeface="Happy Monkey"/>
                <a:cs typeface="Happy Monkey"/>
                <a:sym typeface="Happy Monkey"/>
              </a:rPr>
              <a:t>Click on the </a:t>
            </a:r>
            <a:endParaRPr sz="1100" b="1">
              <a:solidFill>
                <a:srgbClr val="FF00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FF"/>
                </a:solidFill>
                <a:latin typeface="Happy Monkey"/>
                <a:ea typeface="Happy Monkey"/>
                <a:cs typeface="Happy Monkey"/>
                <a:sym typeface="Happy Monkey"/>
              </a:rPr>
              <a:t>objects &amp; explore!</a:t>
            </a:r>
            <a:endParaRPr sz="1100" b="1">
              <a:solidFill>
                <a:srgbClr val="FF00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42F90F-C0B1-084B-99B4-E947BC9A1FAA}"/>
              </a:ext>
            </a:extLst>
          </p:cNvPr>
          <p:cNvSpPr/>
          <p:nvPr/>
        </p:nvSpPr>
        <p:spPr>
          <a:xfrm rot="20240885">
            <a:off x="7618420" y="1809527"/>
            <a:ext cx="1725681" cy="86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Zones of Regulation - MS PALMER'S CLASSROOM - APPLIED BEHAVIOUR  ANALYSIS (ABA) IN ACTION - ACADEMIC AND BEHAVIOUR SUPPORT FOR TEACHERS AND  STUDENTS">
            <a:hlinkClick r:id="rId4"/>
            <a:extLst>
              <a:ext uri="{FF2B5EF4-FFF2-40B4-BE49-F238E27FC236}">
                <a16:creationId xmlns:a16="http://schemas.microsoft.com/office/drawing/2014/main" id="{8E3057B8-6D22-4159-B3FD-3DB31D2E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37" y="1107950"/>
            <a:ext cx="929348" cy="11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itmoji Image">
            <a:hlinkClick r:id="rId6"/>
            <a:extLst>
              <a:ext uri="{FF2B5EF4-FFF2-40B4-BE49-F238E27FC236}">
                <a16:creationId xmlns:a16="http://schemas.microsoft.com/office/drawing/2014/main" id="{ADBCF686-DB3C-4E40-B78B-4DFC57B4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1" y="1924659"/>
            <a:ext cx="2930332" cy="253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Google Shape;72;p14"/>
          <p:cNvSpPr txBox="1"/>
          <p:nvPr/>
        </p:nvSpPr>
        <p:spPr>
          <a:xfrm>
            <a:off x="3006862" y="1420538"/>
            <a:ext cx="31563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38761D"/>
                </a:solidFill>
                <a:latin typeface="Crafty Girls"/>
                <a:ea typeface="Crafty Girls"/>
                <a:cs typeface="Crafty Girls"/>
                <a:sym typeface="Crafty Girls"/>
              </a:rPr>
              <a:t>WELCOME</a:t>
            </a:r>
            <a:r>
              <a:rPr lang="en" sz="2800" b="1" dirty="0">
                <a:solidFill>
                  <a:srgbClr val="38761D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 </a:t>
            </a:r>
            <a:endParaRPr sz="2800" b="1" dirty="0">
              <a:solidFill>
                <a:srgbClr val="38761D"/>
              </a:solidFill>
              <a:latin typeface="Waiting for the Sunrise"/>
              <a:ea typeface="Waiting for the Sunrise"/>
              <a:cs typeface="Waiting for the Sunrise"/>
              <a:sym typeface="Waiting for the Sunris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to my Virtual </a:t>
            </a:r>
            <a:endParaRPr sz="2500" dirty="0">
              <a:latin typeface="Waiting for the Sunrise"/>
              <a:ea typeface="Waiting for the Sunrise"/>
              <a:cs typeface="Waiting for the Sunrise"/>
              <a:sym typeface="Waiting for the Sunris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Counseling Classroom!</a:t>
            </a:r>
            <a:endParaRPr sz="2500" dirty="0">
              <a:latin typeface="Waiting for the Sunrise"/>
              <a:ea typeface="Waiting for the Sunrise"/>
              <a:cs typeface="Waiting for the Sunrise"/>
              <a:sym typeface="Waiting for the Sunris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Waiting for the Sunrise"/>
              <a:ea typeface="Waiting for the Sunrise"/>
              <a:cs typeface="Waiting for the Sunrise"/>
              <a:sym typeface="Waiting for the Sunris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 dirty="0">
                <a:solidFill>
                  <a:schemeClr val="hlink"/>
                </a:solidFill>
                <a:latin typeface="Luckiest Guy"/>
                <a:ea typeface="Luckiest Guy"/>
                <a:cs typeface="Luckiest Guy"/>
                <a:sym typeface="Luckiest Guy"/>
                <a:hlinkClick r:id="rId8" action="ppaction://hlinkpres?slideindex=1&amp;slidetitle="/>
              </a:rPr>
              <a:t>Click here for the lesson!</a:t>
            </a:r>
            <a:endParaRPr sz="1700" dirty="0">
              <a:solidFill>
                <a:schemeClr val="accent5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3" name="Google Shape;73;p14">
            <a:hlinkClick r:id="rId9"/>
          </p:cNvPr>
          <p:cNvSpPr/>
          <p:nvPr/>
        </p:nvSpPr>
        <p:spPr>
          <a:xfrm>
            <a:off x="40225" y="10675"/>
            <a:ext cx="9043800" cy="11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>
            <a:hlinkClick r:id="rId10"/>
          </p:cNvPr>
          <p:cNvSpPr/>
          <p:nvPr/>
        </p:nvSpPr>
        <p:spPr>
          <a:xfrm rot="-5667300">
            <a:off x="-120258" y="1231382"/>
            <a:ext cx="1893315" cy="1456736"/>
          </a:xfrm>
          <a:prstGeom prst="flowChartManualOperation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>
            <a:hlinkClick r:id="rId11"/>
          </p:cNvPr>
          <p:cNvSpPr/>
          <p:nvPr/>
        </p:nvSpPr>
        <p:spPr>
          <a:xfrm rot="-303543">
            <a:off x="815121" y="2662319"/>
            <a:ext cx="1092054" cy="63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>
            <a:hlinkClick r:id="rId11"/>
          </p:cNvPr>
          <p:cNvSpPr/>
          <p:nvPr/>
        </p:nvSpPr>
        <p:spPr>
          <a:xfrm rot="-303240">
            <a:off x="743083" y="3296451"/>
            <a:ext cx="1307684" cy="38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>
            <a:hlinkClick r:id="rId12"/>
          </p:cNvPr>
          <p:cNvSpPr/>
          <p:nvPr/>
        </p:nvSpPr>
        <p:spPr>
          <a:xfrm rot="-2058755">
            <a:off x="319808" y="3635911"/>
            <a:ext cx="627985" cy="80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>
            <a:hlinkClick r:id="rId13"/>
          </p:cNvPr>
          <p:cNvSpPr/>
          <p:nvPr/>
        </p:nvSpPr>
        <p:spPr>
          <a:xfrm rot="-2999625">
            <a:off x="2295442" y="3676018"/>
            <a:ext cx="307060" cy="39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>
            <a:hlinkClick r:id="rId14"/>
          </p:cNvPr>
          <p:cNvSpPr/>
          <p:nvPr/>
        </p:nvSpPr>
        <p:spPr>
          <a:xfrm rot="-2477083">
            <a:off x="2436514" y="3249106"/>
            <a:ext cx="311003" cy="37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>
            <a:hlinkClick r:id="rId15"/>
          </p:cNvPr>
          <p:cNvSpPr/>
          <p:nvPr/>
        </p:nvSpPr>
        <p:spPr>
          <a:xfrm rot="1518860">
            <a:off x="2008819" y="2919954"/>
            <a:ext cx="436406" cy="281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>
            <a:hlinkClick r:id="rId16"/>
          </p:cNvPr>
          <p:cNvSpPr/>
          <p:nvPr/>
        </p:nvSpPr>
        <p:spPr>
          <a:xfrm>
            <a:off x="1915150" y="2236525"/>
            <a:ext cx="2808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>
            <a:hlinkClick r:id="rId17"/>
          </p:cNvPr>
          <p:cNvSpPr/>
          <p:nvPr/>
        </p:nvSpPr>
        <p:spPr>
          <a:xfrm>
            <a:off x="2566850" y="2256575"/>
            <a:ext cx="2808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>
            <a:hlinkClick r:id="rId18"/>
          </p:cNvPr>
          <p:cNvSpPr/>
          <p:nvPr/>
        </p:nvSpPr>
        <p:spPr>
          <a:xfrm>
            <a:off x="2055525" y="1153375"/>
            <a:ext cx="862200" cy="11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4" descr="Enjoy the peaceful Jellyfishes moving smoothly through the water in beautiful 4K UHD.  Helps Relax &amp; Fall Asleep FAST! 2 hours long. Relax with beautiful and colorful Jellyfishes like the Moon Jellyfish, Pacific Sea Nettles, Medusas and more!.  Music for relaxation, sleep, meditation, yoga, study. sit back, relax and enjoy :)&#10;&#10;Helping you Relax with Stunning Nature in 4K, subscribe for more!:&#10;▷ http://bit.ly/Subscribe-Balu&#10;🔔Be sure to ring the bell to get EVERY new video notification! 🔔&#10;&#10;Our Videos are great as a TV Screensaver for the living room, office, lounge, waiting room, Spa, Restaurant, etc. Play it in your Oled TV, Smart TV, Roku, Apple tv, Chromecast, Xbox, Playstation, Wii, and more!.&#10;&#10;Relax with our Non-Stop Video Playlists!:&#10;&#10;▼ Our Most Popular Videos ▼&#10;http://bit.ly/MostPopular4KVideos&#10;&#10;▼ Beautiful Nature in 4K ▼&#10;http://bit.ly/BeautifulNature-Playlist&#10;&#10;▼ Aquariums in 4K ▼&#10; http://bit.ly/Relaxing4KAquariums&#10;&#10;▼ The Most Beautiful Landscapes ▼ &#10;http://bit.ly/Landscapes-Playlist&#10;&#10;▼  Cute Animals and Relaxing Music ▼ &#10; http://bit.ly/CuteAnimals-Playlist&#10;&#10;▼ HDR videos ▼&#10; http://bit.ly/hdr4k&#10;&#10;▼Follow us on Facebook and Instagram▼&#10;https://www.facebook.com/BaLuRelaxingNature/&#10;https://www.instagram.com/balurelaxingnature/&#10;&#10;&#10;Copyright:&#10;All the footage was recorded, edited and color corrected by us, we don't use stock footage in our channel, our footage is 100% Original :)&#10;Video Footage Copyright exclusively belongs to Balu Relaxing Nature. &#10;&#10;▼Cameras and Gear we use to record our videos▼&#10;https://kit.co/BaluRelaxingNature&#10;&#10;Related Hashtags:&#10;#4K #Relaxingmusic #Relax" title="Beautiful Jellyfish Aquarium for Relaxation in 4K - Sleep Relax Meditation Music 2 Hours Screensaver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275924" y="2296182"/>
            <a:ext cx="1021150" cy="76586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p14">
            <a:hlinkClick r:id="rId4"/>
          </p:cNvPr>
          <p:cNvSpPr/>
          <p:nvPr/>
        </p:nvSpPr>
        <p:spPr>
          <a:xfrm>
            <a:off x="6601342" y="2651442"/>
            <a:ext cx="634616" cy="544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4"/>
          <p:cNvSpPr/>
          <p:nvPr/>
        </p:nvSpPr>
        <p:spPr>
          <a:xfrm rot="-1349497">
            <a:off x="7550790" y="3388599"/>
            <a:ext cx="1618619" cy="8691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5;p13">
            <a:extLst>
              <a:ext uri="{FF2B5EF4-FFF2-40B4-BE49-F238E27FC236}">
                <a16:creationId xmlns:a16="http://schemas.microsoft.com/office/drawing/2014/main" id="{DAA4F8B0-CAED-A940-9538-7E628EA4E965}"/>
              </a:ext>
            </a:extLst>
          </p:cNvPr>
          <p:cNvSpPr/>
          <p:nvPr/>
        </p:nvSpPr>
        <p:spPr>
          <a:xfrm rot="-1349433">
            <a:off x="7479652" y="3388598"/>
            <a:ext cx="1871220" cy="8691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12AB0B6C-E6CC-46A6-9AB8-2EDD9B63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8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Google Shape;91;p15">
            <a:hlinkClick r:id="rId5"/>
          </p:cNvPr>
          <p:cNvSpPr/>
          <p:nvPr/>
        </p:nvSpPr>
        <p:spPr>
          <a:xfrm rot="699750">
            <a:off x="48227" y="4339733"/>
            <a:ext cx="1663645" cy="778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>
            <a:hlinkClick r:id="rId6"/>
          </p:cNvPr>
          <p:cNvSpPr/>
          <p:nvPr/>
        </p:nvSpPr>
        <p:spPr>
          <a:xfrm>
            <a:off x="9725" y="2316075"/>
            <a:ext cx="790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>
            <a:hlinkClick r:id="rId7"/>
          </p:cNvPr>
          <p:cNvSpPr/>
          <p:nvPr/>
        </p:nvSpPr>
        <p:spPr>
          <a:xfrm rot="-134356">
            <a:off x="-3152" y="3795001"/>
            <a:ext cx="2756405" cy="55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>
            <a:hlinkClick r:id="rId8"/>
          </p:cNvPr>
          <p:cNvSpPr/>
          <p:nvPr/>
        </p:nvSpPr>
        <p:spPr>
          <a:xfrm>
            <a:off x="857450" y="1418975"/>
            <a:ext cx="1238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>
            <a:hlinkClick r:id="rId9"/>
          </p:cNvPr>
          <p:cNvSpPr/>
          <p:nvPr/>
        </p:nvSpPr>
        <p:spPr>
          <a:xfrm>
            <a:off x="133550" y="256925"/>
            <a:ext cx="1305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>
            <a:hlinkClick r:id="rId9"/>
          </p:cNvPr>
          <p:cNvSpPr/>
          <p:nvPr/>
        </p:nvSpPr>
        <p:spPr>
          <a:xfrm>
            <a:off x="162125" y="1418975"/>
            <a:ext cx="638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>
            <a:hlinkClick r:id="rId10"/>
          </p:cNvPr>
          <p:cNvSpPr/>
          <p:nvPr/>
        </p:nvSpPr>
        <p:spPr>
          <a:xfrm>
            <a:off x="2210000" y="266450"/>
            <a:ext cx="37908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>
            <a:hlinkClick r:id="rId11"/>
          </p:cNvPr>
          <p:cNvSpPr/>
          <p:nvPr/>
        </p:nvSpPr>
        <p:spPr>
          <a:xfrm>
            <a:off x="6010475" y="228350"/>
            <a:ext cx="30384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>
            <a:hlinkClick r:id="rId12"/>
          </p:cNvPr>
          <p:cNvSpPr/>
          <p:nvPr/>
        </p:nvSpPr>
        <p:spPr>
          <a:xfrm>
            <a:off x="6886775" y="2723900"/>
            <a:ext cx="1152600" cy="1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>
            <a:hlinkClick r:id="rId13"/>
          </p:cNvPr>
          <p:cNvSpPr/>
          <p:nvPr/>
        </p:nvSpPr>
        <p:spPr>
          <a:xfrm>
            <a:off x="7686600" y="3933500"/>
            <a:ext cx="1457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15">
            <a:hlinkClick r:id="rId14"/>
          </p:cNvPr>
          <p:cNvSpPr/>
          <p:nvPr/>
        </p:nvSpPr>
        <p:spPr>
          <a:xfrm>
            <a:off x="2838600" y="2679750"/>
            <a:ext cx="581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>
            <a:hlinkClick r:id="rId15"/>
          </p:cNvPr>
          <p:cNvSpPr/>
          <p:nvPr/>
        </p:nvSpPr>
        <p:spPr>
          <a:xfrm>
            <a:off x="3543450" y="2690125"/>
            <a:ext cx="571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>
            <a:hlinkClick r:id="rId16"/>
          </p:cNvPr>
          <p:cNvSpPr/>
          <p:nvPr/>
        </p:nvSpPr>
        <p:spPr>
          <a:xfrm>
            <a:off x="4153050" y="2672825"/>
            <a:ext cx="581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>
            <a:hlinkClick r:id="rId17"/>
          </p:cNvPr>
          <p:cNvSpPr/>
          <p:nvPr/>
        </p:nvSpPr>
        <p:spPr>
          <a:xfrm>
            <a:off x="4829325" y="2673675"/>
            <a:ext cx="581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>
            <a:hlinkClick r:id="rId18"/>
          </p:cNvPr>
          <p:cNvSpPr/>
          <p:nvPr/>
        </p:nvSpPr>
        <p:spPr>
          <a:xfrm>
            <a:off x="2800500" y="3274625"/>
            <a:ext cx="6381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>
            <a:hlinkClick r:id="rId19"/>
          </p:cNvPr>
          <p:cNvSpPr/>
          <p:nvPr/>
        </p:nvSpPr>
        <p:spPr>
          <a:xfrm>
            <a:off x="3533925" y="3275500"/>
            <a:ext cx="5811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>
            <a:hlinkClick r:id="rId20"/>
          </p:cNvPr>
          <p:cNvSpPr/>
          <p:nvPr/>
        </p:nvSpPr>
        <p:spPr>
          <a:xfrm>
            <a:off x="4162575" y="3265975"/>
            <a:ext cx="5715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>
            <a:hlinkClick r:id="rId21"/>
          </p:cNvPr>
          <p:cNvSpPr/>
          <p:nvPr/>
        </p:nvSpPr>
        <p:spPr>
          <a:xfrm>
            <a:off x="4810275" y="3256450"/>
            <a:ext cx="5715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2770775" y="775000"/>
            <a:ext cx="27237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4DC0CC"/>
                </a:solidFill>
                <a:latin typeface="Sofia"/>
                <a:ea typeface="Sofia"/>
                <a:cs typeface="Sofia"/>
                <a:sym typeface="Sofia"/>
              </a:rPr>
              <a:t>Welcome</a:t>
            </a:r>
            <a:endParaRPr sz="3300">
              <a:solidFill>
                <a:srgbClr val="4DC0CC"/>
              </a:solidFill>
              <a:latin typeface="Sofia"/>
              <a:ea typeface="Sofia"/>
              <a:cs typeface="Sofia"/>
              <a:sym typeface="Sof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C0CC"/>
                </a:solidFill>
              </a:rPr>
              <a:t> </a:t>
            </a:r>
            <a:r>
              <a:rPr lang="en" sz="1700">
                <a:solidFill>
                  <a:srgbClr val="6D9EEB"/>
                </a:solidFill>
                <a:latin typeface="Crafty Girls"/>
                <a:ea typeface="Crafty Girls"/>
                <a:cs typeface="Crafty Girls"/>
                <a:sym typeface="Crafty Girls"/>
              </a:rPr>
              <a:t>to the </a:t>
            </a:r>
            <a:endParaRPr sz="1700">
              <a:solidFill>
                <a:srgbClr val="6D9EEB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6D9EEB"/>
                </a:solidFill>
                <a:latin typeface="Crafty Girls"/>
                <a:ea typeface="Crafty Girls"/>
                <a:cs typeface="Crafty Girls"/>
                <a:sym typeface="Crafty Girls"/>
              </a:rPr>
              <a:t>Counselor’s Calming Corner</a:t>
            </a:r>
            <a:endParaRPr sz="1700">
              <a:solidFill>
                <a:srgbClr val="6D9EEB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6D9EEB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uckiest Guy"/>
                <a:ea typeface="Luckiest Guy"/>
                <a:cs typeface="Luckiest Guy"/>
                <a:sym typeface="Luckiest Guy"/>
              </a:rPr>
              <a:t>Click on the objects &amp; explore!</a:t>
            </a:r>
            <a:endParaRPr sz="12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1" name="Google Shape;65;p13">
            <a:extLst>
              <a:ext uri="{FF2B5EF4-FFF2-40B4-BE49-F238E27FC236}">
                <a16:creationId xmlns:a16="http://schemas.microsoft.com/office/drawing/2014/main" id="{67DAD568-8635-3D4A-83E7-B19DDC72CD1F}"/>
              </a:ext>
            </a:extLst>
          </p:cNvPr>
          <p:cNvSpPr/>
          <p:nvPr/>
        </p:nvSpPr>
        <p:spPr>
          <a:xfrm rot="16441231">
            <a:off x="7714175" y="3774798"/>
            <a:ext cx="1354201" cy="141398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EC90167-8C2C-3749-B3BD-1B84AEEAC313}"/>
              </a:ext>
            </a:extLst>
          </p:cNvPr>
          <p:cNvSpPr/>
          <p:nvPr/>
        </p:nvSpPr>
        <p:spPr>
          <a:xfrm>
            <a:off x="501347" y="6757664"/>
            <a:ext cx="417706" cy="4827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2E45E7E4-EFBC-1E4D-862C-2715DEE13DF9}"/>
              </a:ext>
            </a:extLst>
          </p:cNvPr>
          <p:cNvSpPr/>
          <p:nvPr/>
        </p:nvSpPr>
        <p:spPr>
          <a:xfrm>
            <a:off x="1426330" y="6733638"/>
            <a:ext cx="423990" cy="4827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044793B6-F00A-184F-ADEC-0286D59657FB}"/>
              </a:ext>
            </a:extLst>
          </p:cNvPr>
          <p:cNvSpPr/>
          <p:nvPr/>
        </p:nvSpPr>
        <p:spPr>
          <a:xfrm>
            <a:off x="2394523" y="6733638"/>
            <a:ext cx="417351" cy="4827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7A7C6914-1F0A-2045-98C4-C7A336956305}"/>
              </a:ext>
            </a:extLst>
          </p:cNvPr>
          <p:cNvSpPr/>
          <p:nvPr/>
        </p:nvSpPr>
        <p:spPr>
          <a:xfrm>
            <a:off x="3312987" y="6751218"/>
            <a:ext cx="426689" cy="44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6"/>
            <a:extLst>
              <a:ext uri="{FF2B5EF4-FFF2-40B4-BE49-F238E27FC236}">
                <a16:creationId xmlns:a16="http://schemas.microsoft.com/office/drawing/2014/main" id="{9875CF88-85A5-7B4E-802E-B836E4917C27}"/>
              </a:ext>
            </a:extLst>
          </p:cNvPr>
          <p:cNvSpPr/>
          <p:nvPr/>
        </p:nvSpPr>
        <p:spPr>
          <a:xfrm>
            <a:off x="5217282" y="6751432"/>
            <a:ext cx="418069" cy="445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7"/>
            <a:extLst>
              <a:ext uri="{FF2B5EF4-FFF2-40B4-BE49-F238E27FC236}">
                <a16:creationId xmlns:a16="http://schemas.microsoft.com/office/drawing/2014/main" id="{5A8E01E1-60AE-7C41-BC36-8216C202D48E}"/>
              </a:ext>
            </a:extLst>
          </p:cNvPr>
          <p:cNvSpPr/>
          <p:nvPr/>
        </p:nvSpPr>
        <p:spPr>
          <a:xfrm>
            <a:off x="6150730" y="6731368"/>
            <a:ext cx="422379" cy="447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8"/>
            <a:extLst>
              <a:ext uri="{FF2B5EF4-FFF2-40B4-BE49-F238E27FC236}">
                <a16:creationId xmlns:a16="http://schemas.microsoft.com/office/drawing/2014/main" id="{2E19717E-9717-3F48-89AC-06EEBA6C824A}"/>
              </a:ext>
            </a:extLst>
          </p:cNvPr>
          <p:cNvSpPr/>
          <p:nvPr/>
        </p:nvSpPr>
        <p:spPr>
          <a:xfrm>
            <a:off x="4237265" y="6744010"/>
            <a:ext cx="422339" cy="4827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rettygrafiklogo.png">
            <a:hlinkClick r:id="rId9"/>
            <a:extLst>
              <a:ext uri="{FF2B5EF4-FFF2-40B4-BE49-F238E27FC236}">
                <a16:creationId xmlns:a16="http://schemas.microsoft.com/office/drawing/2014/main" id="{703817E5-B3C6-A54B-B129-26462360D9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1" y="1324437"/>
            <a:ext cx="839929" cy="839929"/>
          </a:xfrm>
          <a:prstGeom prst="rect">
            <a:avLst/>
          </a:prstGeom>
        </p:spPr>
      </p:pic>
      <p:pic>
        <p:nvPicPr>
          <p:cNvPr id="10" name="Picture 9">
            <a:hlinkClick r:id="rId11"/>
            <a:extLst>
              <a:ext uri="{FF2B5EF4-FFF2-40B4-BE49-F238E27FC236}">
                <a16:creationId xmlns:a16="http://schemas.microsoft.com/office/drawing/2014/main" id="{CF45CDB7-6D2E-F747-9C8E-A2CC04D1C9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0135" y="1368082"/>
            <a:ext cx="698367" cy="679406"/>
          </a:xfrm>
          <a:prstGeom prst="rect">
            <a:avLst/>
          </a:prstGeom>
        </p:spPr>
      </p:pic>
      <p:pic>
        <p:nvPicPr>
          <p:cNvPr id="11" name="Picture 10">
            <a:hlinkClick r:id="rId13"/>
            <a:extLst>
              <a:ext uri="{FF2B5EF4-FFF2-40B4-BE49-F238E27FC236}">
                <a16:creationId xmlns:a16="http://schemas.microsoft.com/office/drawing/2014/main" id="{73ED6A99-166A-9D49-B95B-FF9D1302C3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7111" y="1368082"/>
            <a:ext cx="662412" cy="662412"/>
          </a:xfrm>
          <a:prstGeom prst="rect">
            <a:avLst/>
          </a:prstGeom>
        </p:spPr>
      </p:pic>
      <p:pic>
        <p:nvPicPr>
          <p:cNvPr id="12" name="Picture 11" descr="cc.jpg">
            <a:hlinkClick r:id="rId15"/>
            <a:extLst>
              <a:ext uri="{FF2B5EF4-FFF2-40B4-BE49-F238E27FC236}">
                <a16:creationId xmlns:a16="http://schemas.microsoft.com/office/drawing/2014/main" id="{1510BB09-342D-6547-80A4-47B7B4867F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81" y="1368082"/>
            <a:ext cx="698366" cy="698366"/>
          </a:xfrm>
          <a:prstGeom prst="rect">
            <a:avLst/>
          </a:prstGeom>
        </p:spPr>
      </p:pic>
      <p:pic>
        <p:nvPicPr>
          <p:cNvPr id="13" name="Google Shape;177;p20">
            <a:hlinkClick r:id="rId17"/>
            <a:extLst>
              <a:ext uri="{FF2B5EF4-FFF2-40B4-BE49-F238E27FC236}">
                <a16:creationId xmlns:a16="http://schemas.microsoft.com/office/drawing/2014/main" id="{7D517A78-1479-5F47-B9E1-EE8726823BA1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286670" y="2679607"/>
            <a:ext cx="561620" cy="64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9;p20">
            <a:hlinkClick r:id="rId19"/>
            <a:extLst>
              <a:ext uri="{FF2B5EF4-FFF2-40B4-BE49-F238E27FC236}">
                <a16:creationId xmlns:a16="http://schemas.microsoft.com/office/drawing/2014/main" id="{36D13B7A-1AB6-7B45-B8F6-2D9AB9D55D40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924780" y="2660940"/>
            <a:ext cx="576630" cy="63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80;p20">
            <a:hlinkClick r:id="rId21"/>
            <a:extLst>
              <a:ext uri="{FF2B5EF4-FFF2-40B4-BE49-F238E27FC236}">
                <a16:creationId xmlns:a16="http://schemas.microsoft.com/office/drawing/2014/main" id="{880CED0F-0B86-D64B-90AB-4CEF121C6B1D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79938" y="4018772"/>
            <a:ext cx="576630" cy="65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8;p20">
            <a:hlinkClick r:id="rId23"/>
            <a:extLst>
              <a:ext uri="{FF2B5EF4-FFF2-40B4-BE49-F238E27FC236}">
                <a16:creationId xmlns:a16="http://schemas.microsoft.com/office/drawing/2014/main" id="{593196EA-55E9-CD43-ABA4-4E109861436E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279706" y="4029033"/>
            <a:ext cx="591815" cy="6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hlinkClick r:id="rId25"/>
            <a:extLst>
              <a:ext uri="{FF2B5EF4-FFF2-40B4-BE49-F238E27FC236}">
                <a16:creationId xmlns:a16="http://schemas.microsoft.com/office/drawing/2014/main" id="{45334865-A4E6-0B46-9C15-33FDF44500C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88559" y="2653359"/>
            <a:ext cx="662832" cy="662832"/>
          </a:xfrm>
          <a:prstGeom prst="rect">
            <a:avLst/>
          </a:prstGeom>
        </p:spPr>
      </p:pic>
      <p:pic>
        <p:nvPicPr>
          <p:cNvPr id="18" name="Picture 17">
            <a:hlinkClick r:id="rId27"/>
            <a:extLst>
              <a:ext uri="{FF2B5EF4-FFF2-40B4-BE49-F238E27FC236}">
                <a16:creationId xmlns:a16="http://schemas.microsoft.com/office/drawing/2014/main" id="{7303FA07-68D2-1C42-9B14-315C767B138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26228" y="2642033"/>
            <a:ext cx="674158" cy="674158"/>
          </a:xfrm>
          <a:prstGeom prst="rect">
            <a:avLst/>
          </a:prstGeom>
        </p:spPr>
      </p:pic>
      <p:pic>
        <p:nvPicPr>
          <p:cNvPr id="19" name="Picture 18">
            <a:hlinkClick r:id="rId29"/>
            <a:extLst>
              <a:ext uri="{FF2B5EF4-FFF2-40B4-BE49-F238E27FC236}">
                <a16:creationId xmlns:a16="http://schemas.microsoft.com/office/drawing/2014/main" id="{4C7B1F5C-22EC-1A4B-B690-B874FAA83DA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92529" y="3993013"/>
            <a:ext cx="674158" cy="674158"/>
          </a:xfrm>
          <a:prstGeom prst="rect">
            <a:avLst/>
          </a:prstGeom>
        </p:spPr>
      </p:pic>
      <p:pic>
        <p:nvPicPr>
          <p:cNvPr id="20" name="Picture 19">
            <a:hlinkClick r:id="rId31"/>
            <a:extLst>
              <a:ext uri="{FF2B5EF4-FFF2-40B4-BE49-F238E27FC236}">
                <a16:creationId xmlns:a16="http://schemas.microsoft.com/office/drawing/2014/main" id="{5AD641E8-A0B7-5747-A332-A4D98B6772B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20186" y="3993013"/>
            <a:ext cx="662831" cy="658097"/>
          </a:xfrm>
          <a:prstGeom prst="rect">
            <a:avLst/>
          </a:prstGeom>
        </p:spPr>
      </p:pic>
      <p:pic>
        <p:nvPicPr>
          <p:cNvPr id="21" name="Picture 20">
            <a:hlinkClick r:id="rId33"/>
            <a:extLst>
              <a:ext uri="{FF2B5EF4-FFF2-40B4-BE49-F238E27FC236}">
                <a16:creationId xmlns:a16="http://schemas.microsoft.com/office/drawing/2014/main" id="{3D39EBEF-148B-AD40-BFF8-E67AD0A9D43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870562" y="1334218"/>
            <a:ext cx="696918" cy="696918"/>
          </a:xfrm>
          <a:prstGeom prst="rect">
            <a:avLst/>
          </a:prstGeom>
        </p:spPr>
      </p:pic>
      <p:pic>
        <p:nvPicPr>
          <p:cNvPr id="22" name="Picture 21">
            <a:hlinkClick r:id="rId35"/>
            <a:extLst>
              <a:ext uri="{FF2B5EF4-FFF2-40B4-BE49-F238E27FC236}">
                <a16:creationId xmlns:a16="http://schemas.microsoft.com/office/drawing/2014/main" id="{83664109-3E84-B140-8BF8-672F4BE1306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033377" y="4008957"/>
            <a:ext cx="662412" cy="662412"/>
          </a:xfrm>
          <a:prstGeom prst="rect">
            <a:avLst/>
          </a:prstGeom>
        </p:spPr>
      </p:pic>
      <p:pic>
        <p:nvPicPr>
          <p:cNvPr id="23" name="Picture 22">
            <a:hlinkClick r:id="rId37"/>
            <a:extLst>
              <a:ext uri="{FF2B5EF4-FFF2-40B4-BE49-F238E27FC236}">
                <a16:creationId xmlns:a16="http://schemas.microsoft.com/office/drawing/2014/main" id="{369F2A57-79EE-3C4A-9971-F8BE0F28F31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325393" y="2636636"/>
            <a:ext cx="679555" cy="679555"/>
          </a:xfrm>
          <a:prstGeom prst="rect">
            <a:avLst/>
          </a:prstGeom>
        </p:spPr>
      </p:pic>
      <p:pic>
        <p:nvPicPr>
          <p:cNvPr id="24" name="Picture 23">
            <a:hlinkClick r:id="rId39"/>
            <a:extLst>
              <a:ext uri="{FF2B5EF4-FFF2-40B4-BE49-F238E27FC236}">
                <a16:creationId xmlns:a16="http://schemas.microsoft.com/office/drawing/2014/main" id="{94EF573E-8B02-F142-BF13-10652394C3D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963355" y="1324437"/>
            <a:ext cx="724077" cy="724077"/>
          </a:xfrm>
          <a:prstGeom prst="rect">
            <a:avLst/>
          </a:prstGeom>
        </p:spPr>
      </p:pic>
      <p:pic>
        <p:nvPicPr>
          <p:cNvPr id="25" name="Picture 24">
            <a:hlinkClick r:id="rId41"/>
            <a:extLst>
              <a:ext uri="{FF2B5EF4-FFF2-40B4-BE49-F238E27FC236}">
                <a16:creationId xmlns:a16="http://schemas.microsoft.com/office/drawing/2014/main" id="{59E05FFB-E56A-B141-B58B-A277FCC8548F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312987" y="2770156"/>
            <a:ext cx="965565" cy="468721"/>
          </a:xfrm>
          <a:prstGeom prst="rect">
            <a:avLst/>
          </a:prstGeom>
        </p:spPr>
      </p:pic>
      <p:pic>
        <p:nvPicPr>
          <p:cNvPr id="26" name="Picture 25">
            <a:hlinkClick r:id="rId43"/>
            <a:extLst>
              <a:ext uri="{FF2B5EF4-FFF2-40B4-BE49-F238E27FC236}">
                <a16:creationId xmlns:a16="http://schemas.microsoft.com/office/drawing/2014/main" id="{7286C3B5-2775-FB4C-857C-6411D77CCDEC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554450" y="3998676"/>
            <a:ext cx="662832" cy="6628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9EE48A4-9E6E-EB43-A01A-279E61F2C47D}"/>
              </a:ext>
            </a:extLst>
          </p:cNvPr>
          <p:cNvSpPr txBox="1"/>
          <p:nvPr/>
        </p:nvSpPr>
        <p:spPr>
          <a:xfrm>
            <a:off x="1501410" y="476329"/>
            <a:ext cx="619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PBCoffeeMakesMeSmile Medium" panose="02000603000000000000" pitchFamily="2" charset="0"/>
                <a:cs typeface="Times New Roman" panose="02020603050405020304" pitchFamily="18" charset="0"/>
              </a:rPr>
              <a:t>A Special Thanks to…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7BF51-3739-A441-8F2A-0A148BAA1B04}"/>
              </a:ext>
            </a:extLst>
          </p:cNvPr>
          <p:cNvSpPr txBox="1"/>
          <p:nvPr/>
        </p:nvSpPr>
        <p:spPr>
          <a:xfrm>
            <a:off x="2666687" y="4808764"/>
            <a:ext cx="381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TGJuiceBox Medium" panose="02000603000000000000" pitchFamily="2" charset="0"/>
                <a:cs typeface="Times New Roman" panose="02020603050405020304" pitchFamily="18" charset="0"/>
              </a:rPr>
              <a:t>Play slideshow to click on hyperlinks</a:t>
            </a:r>
          </a:p>
        </p:txBody>
      </p:sp>
    </p:spTree>
    <p:extLst>
      <p:ext uri="{BB962C8B-B14F-4D97-AF65-F5344CB8AC3E}">
        <p14:creationId xmlns:p14="http://schemas.microsoft.com/office/powerpoint/2010/main" val="18933138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B134DC64DC8428396373972C41221" ma:contentTypeVersion="12" ma:contentTypeDescription="Create a new document." ma:contentTypeScope="" ma:versionID="5d83adc4a6068886a4ae54213d1416eb">
  <xsd:schema xmlns:xsd="http://www.w3.org/2001/XMLSchema" xmlns:xs="http://www.w3.org/2001/XMLSchema" xmlns:p="http://schemas.microsoft.com/office/2006/metadata/properties" xmlns:ns3="f64f9dd8-3db2-4dfb-8e9d-4f57fb4dbdec" xmlns:ns4="c1c4c741-ae66-4351-9f7c-8781241619a8" targetNamespace="http://schemas.microsoft.com/office/2006/metadata/properties" ma:root="true" ma:fieldsID="c0b0be4e4cdcd86fe3bea9d3e0066e84" ns3:_="" ns4:_="">
    <xsd:import namespace="f64f9dd8-3db2-4dfb-8e9d-4f57fb4dbdec"/>
    <xsd:import namespace="c1c4c741-ae66-4351-9f7c-8781241619a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f9dd8-3db2-4dfb-8e9d-4f57fb4dbd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4c741-ae66-4351-9f7c-878124161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B5D6C4-74AE-4021-BC99-AFBE4C540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f9dd8-3db2-4dfb-8e9d-4f57fb4dbdec"/>
    <ds:schemaRef ds:uri="c1c4c741-ae66-4351-9f7c-878124161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9D4504-7B74-44EF-AF83-5035D3462E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AF6F0A-0C8F-44E2-B0AD-B5A5D5B258CC}">
  <ds:schemaRefs>
    <ds:schemaRef ds:uri="c1c4c741-ae66-4351-9f7c-8781241619a8"/>
    <ds:schemaRef ds:uri="f64f9dd8-3db2-4dfb-8e9d-4f57fb4dbdec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11239</TotalTime>
  <Words>52</Words>
  <Application>Microsoft Office PowerPoint</Application>
  <PresentationFormat>On-screen Show (16:9)</PresentationFormat>
  <Paragraphs>15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Times New Roman</vt:lpstr>
      <vt:lpstr>Happy Monkey</vt:lpstr>
      <vt:lpstr>Sofia</vt:lpstr>
      <vt:lpstr>Crafty Girls</vt:lpstr>
      <vt:lpstr>Waiting for the Sunrise</vt:lpstr>
      <vt:lpstr>Luckiest Guy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Kibala, Trudie</dc:creator>
  <cp:lastModifiedBy>Strawder, Deanne</cp:lastModifiedBy>
  <cp:revision>7</cp:revision>
  <dcterms:modified xsi:type="dcterms:W3CDTF">2020-09-15T17:38:45Z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0x010100960B134DC64DC8428396373972C41221</vt:lpwstr>
  </property>
</Properties>
</file>